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0668-45F3-494C-8FAC-89CC6392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69845-DEEB-45CD-894D-7D5D648A9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4E7E7-5E53-4F82-8874-D7464F42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2AA4D-D96E-47AB-838B-63DB74B1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A7CDBC-45D8-4C84-BB25-4B1C3483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7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4DF85-7114-4699-A78B-32F4E21B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F9AD29-CC86-426C-A858-339834713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1BF179-9CE1-47CE-AA95-EFC13ADF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2AD62F-373F-49BA-B6F2-F9BC88CE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4442DB-2B82-4369-B169-A54AA0AF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8830AE-6288-4E5C-85CB-31ACC8F91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AD52B2-CCBA-48F1-96DF-8FBA34AD3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50827D-647D-407A-86A6-E6478A7E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9A7D45-8D72-4CCE-9328-62AE43B8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1A3199-A1F7-4978-8624-631BA125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F6813-F025-4D54-995C-48F280B0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9BB589-479F-43F6-ABE9-B0D47E0F8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C15D3-8EAC-4CFB-A251-88DD52D0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EAC474-461F-4FE7-BE91-B1E92C6E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F78B28-BE2D-43DB-A5C3-FE30FEEA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61832-4AEE-4EF8-9AE6-FF191E72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3ECAA-7D26-4D66-8F9B-C25D77801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5E321-974F-4F87-AB56-10E56994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4C859-192A-458B-AB53-389BF83A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85BBF2-FED3-4217-9FCB-DD3811EE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7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36900-8692-4602-8CD0-782B3EBA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E634F3-56F5-44C1-94E4-E13618D88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A74B1B-8884-45C8-B387-E4500465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65682A-D004-449B-B354-DFF59F25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94244D-BFA6-4E83-99E6-3E39F098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4CD3EB-3C11-4A6C-B188-F45744E2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5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AADD5-A033-476B-8260-F7CAF111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6522FD-9E3C-4EB4-A16B-15F72D6F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062810-30F1-429D-83D9-F2F81E7E9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694D90-AB27-4E16-8708-DE99B392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DDFBC4-8091-4210-8343-3E7226C5A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45ED93-353E-4130-BFC2-86EBF540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7B9F8A-E321-4B2B-A745-40A09F35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326D31-4A8A-4784-B3F4-547ED1E4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71206-CA1D-45C4-8865-CDB269F4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41D2DB-9FB9-4D6B-B8D4-99597055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DE8FE6-7783-4F58-8351-2872EF28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B6CF9C-457A-416E-A322-D906C5C8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6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F0FF3C-56B6-4145-AE01-CE563C2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A71672-C7E1-4C9A-B33F-AD3D55D0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98B2F-67E7-411C-81CC-410E92FA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B5205-DA87-4C7F-BBD7-4884E1D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2330B-537B-46BC-9FD8-E1C3C6D8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96417-6E15-44F7-A580-AA06592F6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6C9F6-2AFC-454B-80CE-EB97BE09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4020E7-3767-4DE7-A386-66BB14F5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FBF6AF-0383-4628-BB5E-30BBACBB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4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54034-B46B-4240-8159-FFB6438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FA9B24-3823-48F4-B319-8D07A4E21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0178EA-612C-40E9-8F0B-DFE83769E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FEC379-F69C-4F28-B6A0-E87207B5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23815D-3334-4D94-A25B-FED54E4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55938D-7FDF-4103-88DD-7909D46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6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E6D0E5-5152-406D-A583-0B006D2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107E2A-F209-4261-BBC0-6DE56637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EC787-62D0-4F2B-8732-81F599E23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15C0A-5E49-4EF4-9D89-E822CFAC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100994-53B9-46FD-A1EA-452625598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6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613E-533F-4637-8970-F44DB8772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030E77-B256-4A42-99B1-4D1781C73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4583"/>
          <a:stretch/>
        </p:blipFill>
        <p:spPr>
          <a:xfrm>
            <a:off x="0" y="566737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1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CF57435-62A2-4C9E-A110-3B6C8B6A3D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foto, diferente, monitor&#10;&#10;Descripción generada automáticamente">
            <a:extLst>
              <a:ext uri="{FF2B5EF4-FFF2-40B4-BE49-F238E27FC236}">
                <a16:creationId xmlns:a16="http://schemas.microsoft.com/office/drawing/2014/main" id="{E034E164-EEBE-4725-A8E5-9C00F735B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b="4583"/>
          <a:stretch/>
        </p:blipFill>
        <p:spPr>
          <a:xfrm>
            <a:off x="0" y="561975"/>
            <a:ext cx="12192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305217A-FEE9-4859-AFFF-A724F0D48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EA39B19-B0DA-4C13-BABD-7E6A95FD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1" r="363" b="4898"/>
          <a:stretch/>
        </p:blipFill>
        <p:spPr>
          <a:xfrm>
            <a:off x="0" y="592494"/>
            <a:ext cx="12192000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00124"/>
            <a:ext cx="1562267" cy="1172973"/>
            <a:chOff x="9160561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E2C926A4-6044-4349-A88D-FEDE0782C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camioneta, computadora, tabla&#10;&#10;Descripción generada automáticamente">
            <a:extLst>
              <a:ext uri="{FF2B5EF4-FFF2-40B4-BE49-F238E27FC236}">
                <a16:creationId xmlns:a16="http://schemas.microsoft.com/office/drawing/2014/main" id="{30AEEC53-66BD-4782-8A8E-08FD63E8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t="13194" r="1415" b="5555"/>
          <a:stretch/>
        </p:blipFill>
        <p:spPr>
          <a:xfrm>
            <a:off x="317111" y="142875"/>
            <a:ext cx="11700444" cy="6572250"/>
          </a:xfrm>
          <a:custGeom>
            <a:avLst/>
            <a:gdLst>
              <a:gd name="connsiteX0" fmla="*/ 0 w 9919942"/>
              <a:gd name="connsiteY0" fmla="*/ 5890890 h 6858000"/>
              <a:gd name="connsiteX1" fmla="*/ 212725 w 9919942"/>
              <a:gd name="connsiteY1" fmla="*/ 5891423 h 6858000"/>
              <a:gd name="connsiteX2" fmla="*/ 1540283 w 9919942"/>
              <a:gd name="connsiteY2" fmla="*/ 5894751 h 6858000"/>
              <a:gd name="connsiteX3" fmla="*/ 2056518 w 9919942"/>
              <a:gd name="connsiteY3" fmla="*/ 6186661 h 6858000"/>
              <a:gd name="connsiteX4" fmla="*/ 2405221 w 9919942"/>
              <a:gd name="connsiteY4" fmla="*/ 6790631 h 6858000"/>
              <a:gd name="connsiteX5" fmla="*/ 2444117 w 9919942"/>
              <a:gd name="connsiteY5" fmla="*/ 6858000 h 6858000"/>
              <a:gd name="connsiteX6" fmla="*/ 0 w 9919942"/>
              <a:gd name="connsiteY6" fmla="*/ 6858000 h 6858000"/>
              <a:gd name="connsiteX7" fmla="*/ 792260 w 9919942"/>
              <a:gd name="connsiteY7" fmla="*/ 3668381 h 6858000"/>
              <a:gd name="connsiteX8" fmla="*/ 1811431 w 9919942"/>
              <a:gd name="connsiteY8" fmla="*/ 3670937 h 6858000"/>
              <a:gd name="connsiteX9" fmla="*/ 1969689 w 9919942"/>
              <a:gd name="connsiteY9" fmla="*/ 3760425 h 6858000"/>
              <a:gd name="connsiteX10" fmla="*/ 2480383 w 9919942"/>
              <a:gd name="connsiteY10" fmla="*/ 4644976 h 6858000"/>
              <a:gd name="connsiteX11" fmla="*/ 2479858 w 9919942"/>
              <a:gd name="connsiteY11" fmla="*/ 4828684 h 6858000"/>
              <a:gd name="connsiteX12" fmla="*/ 1971381 w 9919942"/>
              <a:gd name="connsiteY12" fmla="*/ 5710679 h 6858000"/>
              <a:gd name="connsiteX13" fmla="*/ 1815301 w 9919942"/>
              <a:gd name="connsiteY13" fmla="*/ 5800792 h 6858000"/>
              <a:gd name="connsiteX14" fmla="*/ 797234 w 9919942"/>
              <a:gd name="connsiteY14" fmla="*/ 5800148 h 6858000"/>
              <a:gd name="connsiteX15" fmla="*/ 637873 w 9919942"/>
              <a:gd name="connsiteY15" fmla="*/ 5708748 h 6858000"/>
              <a:gd name="connsiteX16" fmla="*/ 127178 w 9919942"/>
              <a:gd name="connsiteY16" fmla="*/ 4824199 h 6858000"/>
              <a:gd name="connsiteX17" fmla="*/ 128807 w 9919942"/>
              <a:gd name="connsiteY17" fmla="*/ 4642400 h 6858000"/>
              <a:gd name="connsiteX18" fmla="*/ 636180 w 9919942"/>
              <a:gd name="connsiteY18" fmla="*/ 3758494 h 6858000"/>
              <a:gd name="connsiteX19" fmla="*/ 792260 w 9919942"/>
              <a:gd name="connsiteY19" fmla="*/ 3668381 h 6858000"/>
              <a:gd name="connsiteX20" fmla="*/ 2255648 w 9919942"/>
              <a:gd name="connsiteY20" fmla="*/ 3231561 h 6858000"/>
              <a:gd name="connsiteX21" fmla="*/ 2618241 w 9919942"/>
              <a:gd name="connsiteY21" fmla="*/ 3232471 h 6858000"/>
              <a:gd name="connsiteX22" fmla="*/ 2674545 w 9919942"/>
              <a:gd name="connsiteY22" fmla="*/ 3264308 h 6858000"/>
              <a:gd name="connsiteX23" fmla="*/ 2856236 w 9919942"/>
              <a:gd name="connsiteY23" fmla="*/ 3579007 h 6858000"/>
              <a:gd name="connsiteX24" fmla="*/ 2856049 w 9919942"/>
              <a:gd name="connsiteY24" fmla="*/ 3644366 h 6858000"/>
              <a:gd name="connsiteX25" fmla="*/ 2675147 w 9919942"/>
              <a:gd name="connsiteY25" fmla="*/ 3958155 h 6858000"/>
              <a:gd name="connsiteX26" fmla="*/ 2619617 w 9919942"/>
              <a:gd name="connsiteY26" fmla="*/ 3990216 h 6858000"/>
              <a:gd name="connsiteX27" fmla="*/ 2257417 w 9919942"/>
              <a:gd name="connsiteY27" fmla="*/ 3989986 h 6858000"/>
              <a:gd name="connsiteX28" fmla="*/ 2200720 w 9919942"/>
              <a:gd name="connsiteY28" fmla="*/ 3957469 h 6858000"/>
              <a:gd name="connsiteX29" fmla="*/ 2019029 w 9919942"/>
              <a:gd name="connsiteY29" fmla="*/ 3642770 h 6858000"/>
              <a:gd name="connsiteX30" fmla="*/ 2019609 w 9919942"/>
              <a:gd name="connsiteY30" fmla="*/ 3578090 h 6858000"/>
              <a:gd name="connsiteX31" fmla="*/ 2200118 w 9919942"/>
              <a:gd name="connsiteY31" fmla="*/ 3263622 h 6858000"/>
              <a:gd name="connsiteX32" fmla="*/ 2255648 w 9919942"/>
              <a:gd name="connsiteY32" fmla="*/ 3231561 h 6858000"/>
              <a:gd name="connsiteX33" fmla="*/ 2433010 w 9919942"/>
              <a:gd name="connsiteY33" fmla="*/ 2733972 h 6858000"/>
              <a:gd name="connsiteX34" fmla="*/ 2624472 w 9919942"/>
              <a:gd name="connsiteY34" fmla="*/ 2734451 h 6858000"/>
              <a:gd name="connsiteX35" fmla="*/ 2654202 w 9919942"/>
              <a:gd name="connsiteY35" fmla="*/ 2751263 h 6858000"/>
              <a:gd name="connsiteX36" fmla="*/ 2750141 w 9919942"/>
              <a:gd name="connsiteY36" fmla="*/ 2917435 h 6858000"/>
              <a:gd name="connsiteX37" fmla="*/ 2750042 w 9919942"/>
              <a:gd name="connsiteY37" fmla="*/ 2951947 h 6858000"/>
              <a:gd name="connsiteX38" fmla="*/ 2654520 w 9919942"/>
              <a:gd name="connsiteY38" fmla="*/ 3117639 h 6858000"/>
              <a:gd name="connsiteX39" fmla="*/ 2625199 w 9919942"/>
              <a:gd name="connsiteY39" fmla="*/ 3134567 h 6858000"/>
              <a:gd name="connsiteX40" fmla="*/ 2433944 w 9919942"/>
              <a:gd name="connsiteY40" fmla="*/ 3134446 h 6858000"/>
              <a:gd name="connsiteX41" fmla="*/ 2404006 w 9919942"/>
              <a:gd name="connsiteY41" fmla="*/ 3117275 h 6858000"/>
              <a:gd name="connsiteX42" fmla="*/ 2308067 w 9919942"/>
              <a:gd name="connsiteY42" fmla="*/ 2951104 h 6858000"/>
              <a:gd name="connsiteX43" fmla="*/ 2308373 w 9919942"/>
              <a:gd name="connsiteY43" fmla="*/ 2916950 h 6858000"/>
              <a:gd name="connsiteX44" fmla="*/ 2403689 w 9919942"/>
              <a:gd name="connsiteY44" fmla="*/ 2750900 h 6858000"/>
              <a:gd name="connsiteX45" fmla="*/ 2433010 w 9919942"/>
              <a:gd name="connsiteY45" fmla="*/ 2733972 h 6858000"/>
              <a:gd name="connsiteX46" fmla="*/ 4333377 w 9919942"/>
              <a:gd name="connsiteY46" fmla="*/ 2409543 h 6858000"/>
              <a:gd name="connsiteX47" fmla="*/ 7657903 w 9919942"/>
              <a:gd name="connsiteY47" fmla="*/ 2417878 h 6858000"/>
              <a:gd name="connsiteX48" fmla="*/ 8174138 w 9919942"/>
              <a:gd name="connsiteY48" fmla="*/ 2709787 h 6858000"/>
              <a:gd name="connsiteX49" fmla="*/ 9840019 w 9919942"/>
              <a:gd name="connsiteY49" fmla="*/ 5595180 h 6858000"/>
              <a:gd name="connsiteX50" fmla="*/ 9838301 w 9919942"/>
              <a:gd name="connsiteY50" fmla="*/ 6194439 h 6858000"/>
              <a:gd name="connsiteX51" fmla="*/ 9491114 w 9919942"/>
              <a:gd name="connsiteY51" fmla="*/ 6796666 h 6858000"/>
              <a:gd name="connsiteX52" fmla="*/ 9455755 w 9919942"/>
              <a:gd name="connsiteY52" fmla="*/ 6858000 h 6858000"/>
              <a:gd name="connsiteX53" fmla="*/ 2555435 w 9919942"/>
              <a:gd name="connsiteY53" fmla="*/ 6858000 h 6858000"/>
              <a:gd name="connsiteX54" fmla="*/ 2457118 w 9919942"/>
              <a:gd name="connsiteY54" fmla="*/ 6687713 h 6858000"/>
              <a:gd name="connsiteX55" fmla="*/ 2163881 w 9919942"/>
              <a:gd name="connsiteY55" fmla="*/ 6179811 h 6858000"/>
              <a:gd name="connsiteX56" fmla="*/ 2169197 w 9919942"/>
              <a:gd name="connsiteY56" fmla="*/ 5586783 h 6858000"/>
              <a:gd name="connsiteX57" fmla="*/ 3824243 w 9919942"/>
              <a:gd name="connsiteY57" fmla="*/ 2703492 h 6858000"/>
              <a:gd name="connsiteX58" fmla="*/ 4333377 w 9919942"/>
              <a:gd name="connsiteY58" fmla="*/ 2409543 h 6858000"/>
              <a:gd name="connsiteX59" fmla="*/ 725024 w 9919942"/>
              <a:gd name="connsiteY59" fmla="*/ 2239631 h 6858000"/>
              <a:gd name="connsiteX60" fmla="*/ 1356572 w 9919942"/>
              <a:gd name="connsiteY60" fmla="*/ 2241215 h 6858000"/>
              <a:gd name="connsiteX61" fmla="*/ 1454639 w 9919942"/>
              <a:gd name="connsiteY61" fmla="*/ 2296667 h 6858000"/>
              <a:gd name="connsiteX62" fmla="*/ 1771100 w 9919942"/>
              <a:gd name="connsiteY62" fmla="*/ 2844795 h 6858000"/>
              <a:gd name="connsiteX63" fmla="*/ 1770775 w 9919942"/>
              <a:gd name="connsiteY63" fmla="*/ 2958634 h 6858000"/>
              <a:gd name="connsiteX64" fmla="*/ 1455688 w 9919942"/>
              <a:gd name="connsiteY64" fmla="*/ 3505178 h 6858000"/>
              <a:gd name="connsiteX65" fmla="*/ 1358971 w 9919942"/>
              <a:gd name="connsiteY65" fmla="*/ 3561017 h 6858000"/>
              <a:gd name="connsiteX66" fmla="*/ 728106 w 9919942"/>
              <a:gd name="connsiteY66" fmla="*/ 3560618 h 6858000"/>
              <a:gd name="connsiteX67" fmla="*/ 629355 w 9919942"/>
              <a:gd name="connsiteY67" fmla="*/ 3503981 h 6858000"/>
              <a:gd name="connsiteX68" fmla="*/ 312894 w 9919942"/>
              <a:gd name="connsiteY68" fmla="*/ 2955854 h 6858000"/>
              <a:gd name="connsiteX69" fmla="*/ 313904 w 9919942"/>
              <a:gd name="connsiteY69" fmla="*/ 2843200 h 6858000"/>
              <a:gd name="connsiteX70" fmla="*/ 628307 w 9919942"/>
              <a:gd name="connsiteY70" fmla="*/ 2295471 h 6858000"/>
              <a:gd name="connsiteX71" fmla="*/ 725024 w 9919942"/>
              <a:gd name="connsiteY71" fmla="*/ 2239631 h 6858000"/>
              <a:gd name="connsiteX72" fmla="*/ 2879072 w 9919942"/>
              <a:gd name="connsiteY72" fmla="*/ 1760629 h 6858000"/>
              <a:gd name="connsiteX73" fmla="*/ 3409516 w 9919942"/>
              <a:gd name="connsiteY73" fmla="*/ 1761958 h 6858000"/>
              <a:gd name="connsiteX74" fmla="*/ 3491884 w 9919942"/>
              <a:gd name="connsiteY74" fmla="*/ 1808535 h 6858000"/>
              <a:gd name="connsiteX75" fmla="*/ 3757682 w 9919942"/>
              <a:gd name="connsiteY75" fmla="*/ 2268912 h 6858000"/>
              <a:gd name="connsiteX76" fmla="*/ 3757409 w 9919942"/>
              <a:gd name="connsiteY76" fmla="*/ 2364527 h 6858000"/>
              <a:gd name="connsiteX77" fmla="*/ 3492764 w 9919942"/>
              <a:gd name="connsiteY77" fmla="*/ 2823575 h 6858000"/>
              <a:gd name="connsiteX78" fmla="*/ 3411530 w 9919942"/>
              <a:gd name="connsiteY78" fmla="*/ 2870476 h 6858000"/>
              <a:gd name="connsiteX79" fmla="*/ 2881660 w 9919942"/>
              <a:gd name="connsiteY79" fmla="*/ 2870140 h 6858000"/>
              <a:gd name="connsiteX80" fmla="*/ 2798719 w 9919942"/>
              <a:gd name="connsiteY80" fmla="*/ 2822570 h 6858000"/>
              <a:gd name="connsiteX81" fmla="*/ 2532919 w 9919942"/>
              <a:gd name="connsiteY81" fmla="*/ 2362193 h 6858000"/>
              <a:gd name="connsiteX82" fmla="*/ 2533769 w 9919942"/>
              <a:gd name="connsiteY82" fmla="*/ 2267572 h 6858000"/>
              <a:gd name="connsiteX83" fmla="*/ 2797838 w 9919942"/>
              <a:gd name="connsiteY83" fmla="*/ 1807530 h 6858000"/>
              <a:gd name="connsiteX84" fmla="*/ 2879072 w 9919942"/>
              <a:gd name="connsiteY84" fmla="*/ 1760629 h 6858000"/>
              <a:gd name="connsiteX85" fmla="*/ 3648251 w 9919942"/>
              <a:gd name="connsiteY85" fmla="*/ 0 h 6858000"/>
              <a:gd name="connsiteX86" fmla="*/ 5834936 w 9919942"/>
              <a:gd name="connsiteY86" fmla="*/ 0 h 6858000"/>
              <a:gd name="connsiteX87" fmla="*/ 5837246 w 9919942"/>
              <a:gd name="connsiteY87" fmla="*/ 4001 h 6858000"/>
              <a:gd name="connsiteX88" fmla="*/ 6290808 w 9919942"/>
              <a:gd name="connsiteY88" fmla="*/ 789594 h 6858000"/>
              <a:gd name="connsiteX89" fmla="*/ 6290116 w 9919942"/>
              <a:gd name="connsiteY89" fmla="*/ 1031291 h 6858000"/>
              <a:gd name="connsiteX90" fmla="*/ 5621142 w 9919942"/>
              <a:gd name="connsiteY90" fmla="*/ 2191688 h 6858000"/>
              <a:gd name="connsiteX91" fmla="*/ 5415793 w 9919942"/>
              <a:gd name="connsiteY91" fmla="*/ 2310245 h 6858000"/>
              <a:gd name="connsiteX92" fmla="*/ 4076372 w 9919942"/>
              <a:gd name="connsiteY92" fmla="*/ 2309398 h 6858000"/>
              <a:gd name="connsiteX93" fmla="*/ 3866709 w 9919942"/>
              <a:gd name="connsiteY93" fmla="*/ 2189150 h 6858000"/>
              <a:gd name="connsiteX94" fmla="*/ 3194813 w 9919942"/>
              <a:gd name="connsiteY94" fmla="*/ 1025391 h 6858000"/>
              <a:gd name="connsiteX95" fmla="*/ 3196958 w 9919942"/>
              <a:gd name="connsiteY95" fmla="*/ 786207 h 6858000"/>
              <a:gd name="connsiteX96" fmla="*/ 3644148 w 9919942"/>
              <a:gd name="connsiteY96" fmla="*/ 7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9919942" h="6858000">
                <a:moveTo>
                  <a:pt x="0" y="5890890"/>
                </a:moveTo>
                <a:lnTo>
                  <a:pt x="212725" y="5891423"/>
                </a:lnTo>
                <a:cubicBezTo>
                  <a:pt x="582535" y="5892351"/>
                  <a:pt x="1020826" y="5893449"/>
                  <a:pt x="1540283" y="5894751"/>
                </a:cubicBezTo>
                <a:cubicBezTo>
                  <a:pt x="1752088" y="5888795"/>
                  <a:pt x="1952177" y="6005934"/>
                  <a:pt x="2056518" y="6186661"/>
                </a:cubicBezTo>
                <a:cubicBezTo>
                  <a:pt x="2056518" y="6186661"/>
                  <a:pt x="2056518" y="6186661"/>
                  <a:pt x="2405221" y="6790631"/>
                </a:cubicBezTo>
                <a:lnTo>
                  <a:pt x="2444117" y="6858000"/>
                </a:lnTo>
                <a:lnTo>
                  <a:pt x="0" y="6858000"/>
                </a:lnTo>
                <a:close/>
                <a:moveTo>
                  <a:pt x="792260" y="3668381"/>
                </a:moveTo>
                <a:cubicBezTo>
                  <a:pt x="792260" y="3668381"/>
                  <a:pt x="792260" y="3668381"/>
                  <a:pt x="1811431" y="3670937"/>
                </a:cubicBezTo>
                <a:cubicBezTo>
                  <a:pt x="1876362" y="3669112"/>
                  <a:pt x="1937701" y="3705022"/>
                  <a:pt x="1969689" y="3760425"/>
                </a:cubicBezTo>
                <a:cubicBezTo>
                  <a:pt x="1969689" y="3760425"/>
                  <a:pt x="1969689" y="3760425"/>
                  <a:pt x="2480383" y="4644976"/>
                </a:cubicBezTo>
                <a:cubicBezTo>
                  <a:pt x="2513474" y="4702289"/>
                  <a:pt x="2512800" y="4771455"/>
                  <a:pt x="2479858" y="4828684"/>
                </a:cubicBezTo>
                <a:cubicBezTo>
                  <a:pt x="2479858" y="4828684"/>
                  <a:pt x="2479858" y="4828684"/>
                  <a:pt x="1971381" y="5710679"/>
                </a:cubicBezTo>
                <a:cubicBezTo>
                  <a:pt x="1940341" y="5766811"/>
                  <a:pt x="1879433" y="5801975"/>
                  <a:pt x="1815301" y="5800792"/>
                </a:cubicBezTo>
                <a:cubicBezTo>
                  <a:pt x="1815301" y="5800792"/>
                  <a:pt x="1815301" y="5800792"/>
                  <a:pt x="797234" y="5800148"/>
                </a:cubicBezTo>
                <a:cubicBezTo>
                  <a:pt x="731200" y="5800063"/>
                  <a:pt x="670963" y="5766064"/>
                  <a:pt x="637873" y="5708748"/>
                </a:cubicBezTo>
                <a:cubicBezTo>
                  <a:pt x="637873" y="5708748"/>
                  <a:pt x="637873" y="5708748"/>
                  <a:pt x="127178" y="4824199"/>
                </a:cubicBezTo>
                <a:cubicBezTo>
                  <a:pt x="95190" y="4768796"/>
                  <a:pt x="94762" y="4697719"/>
                  <a:pt x="128807" y="4642400"/>
                </a:cubicBezTo>
                <a:cubicBezTo>
                  <a:pt x="128807" y="4642400"/>
                  <a:pt x="128807" y="4642400"/>
                  <a:pt x="636180" y="3758494"/>
                </a:cubicBezTo>
                <a:cubicBezTo>
                  <a:pt x="667221" y="3702364"/>
                  <a:pt x="728129" y="3667198"/>
                  <a:pt x="792260" y="3668381"/>
                </a:cubicBezTo>
                <a:close/>
                <a:moveTo>
                  <a:pt x="2255648" y="3231561"/>
                </a:moveTo>
                <a:cubicBezTo>
                  <a:pt x="2255648" y="3231561"/>
                  <a:pt x="2255648" y="3231561"/>
                  <a:pt x="2618241" y="3232471"/>
                </a:cubicBezTo>
                <a:cubicBezTo>
                  <a:pt x="2641342" y="3231821"/>
                  <a:pt x="2663165" y="3244597"/>
                  <a:pt x="2674545" y="3264308"/>
                </a:cubicBezTo>
                <a:cubicBezTo>
                  <a:pt x="2674545" y="3264308"/>
                  <a:pt x="2674545" y="3264308"/>
                  <a:pt x="2856236" y="3579007"/>
                </a:cubicBezTo>
                <a:cubicBezTo>
                  <a:pt x="2868009" y="3599398"/>
                  <a:pt x="2867769" y="3624006"/>
                  <a:pt x="2856049" y="3644366"/>
                </a:cubicBezTo>
                <a:cubicBezTo>
                  <a:pt x="2856049" y="3644366"/>
                  <a:pt x="2856049" y="3644366"/>
                  <a:pt x="2675147" y="3958155"/>
                </a:cubicBezTo>
                <a:cubicBezTo>
                  <a:pt x="2664104" y="3978125"/>
                  <a:pt x="2642433" y="3990637"/>
                  <a:pt x="2619617" y="3990216"/>
                </a:cubicBezTo>
                <a:cubicBezTo>
                  <a:pt x="2619617" y="3990216"/>
                  <a:pt x="2619617" y="3990216"/>
                  <a:pt x="2257417" y="3989986"/>
                </a:cubicBezTo>
                <a:cubicBezTo>
                  <a:pt x="2233924" y="3989956"/>
                  <a:pt x="2212493" y="3977860"/>
                  <a:pt x="2200720" y="3957469"/>
                </a:cubicBezTo>
                <a:cubicBezTo>
                  <a:pt x="2200720" y="3957469"/>
                  <a:pt x="2200720" y="3957469"/>
                  <a:pt x="2019029" y="3642770"/>
                </a:cubicBezTo>
                <a:cubicBezTo>
                  <a:pt x="2007648" y="3623058"/>
                  <a:pt x="2007496" y="3597772"/>
                  <a:pt x="2019609" y="3578090"/>
                </a:cubicBezTo>
                <a:cubicBezTo>
                  <a:pt x="2019609" y="3578090"/>
                  <a:pt x="2019609" y="3578090"/>
                  <a:pt x="2200118" y="3263622"/>
                </a:cubicBezTo>
                <a:cubicBezTo>
                  <a:pt x="2211161" y="3243651"/>
                  <a:pt x="2232832" y="3231141"/>
                  <a:pt x="2255648" y="3231561"/>
                </a:cubicBezTo>
                <a:close/>
                <a:moveTo>
                  <a:pt x="2433010" y="2733972"/>
                </a:moveTo>
                <a:cubicBezTo>
                  <a:pt x="2433010" y="2733972"/>
                  <a:pt x="2433010" y="2733972"/>
                  <a:pt x="2624472" y="2734451"/>
                </a:cubicBezTo>
                <a:cubicBezTo>
                  <a:pt x="2636671" y="2734110"/>
                  <a:pt x="2648193" y="2740855"/>
                  <a:pt x="2654202" y="2751263"/>
                </a:cubicBezTo>
                <a:cubicBezTo>
                  <a:pt x="2654202" y="2751263"/>
                  <a:pt x="2654202" y="2751263"/>
                  <a:pt x="2750141" y="2917435"/>
                </a:cubicBezTo>
                <a:cubicBezTo>
                  <a:pt x="2756358" y="2928203"/>
                  <a:pt x="2756231" y="2941196"/>
                  <a:pt x="2750042" y="2951947"/>
                </a:cubicBezTo>
                <a:cubicBezTo>
                  <a:pt x="2750042" y="2951947"/>
                  <a:pt x="2750042" y="2951947"/>
                  <a:pt x="2654520" y="3117639"/>
                </a:cubicBezTo>
                <a:cubicBezTo>
                  <a:pt x="2648690" y="3128183"/>
                  <a:pt x="2637246" y="3134790"/>
                  <a:pt x="2625199" y="3134567"/>
                </a:cubicBezTo>
                <a:cubicBezTo>
                  <a:pt x="2625199" y="3134567"/>
                  <a:pt x="2625199" y="3134567"/>
                  <a:pt x="2433944" y="3134446"/>
                </a:cubicBezTo>
                <a:cubicBezTo>
                  <a:pt x="2421540" y="3134430"/>
                  <a:pt x="2410223" y="3128043"/>
                  <a:pt x="2404006" y="3117275"/>
                </a:cubicBezTo>
                <a:cubicBezTo>
                  <a:pt x="2404006" y="3117275"/>
                  <a:pt x="2404006" y="3117275"/>
                  <a:pt x="2308067" y="2951104"/>
                </a:cubicBezTo>
                <a:cubicBezTo>
                  <a:pt x="2302058" y="2940696"/>
                  <a:pt x="2301978" y="2927344"/>
                  <a:pt x="2308373" y="2916950"/>
                </a:cubicBezTo>
                <a:cubicBezTo>
                  <a:pt x="2308373" y="2916950"/>
                  <a:pt x="2308373" y="2916950"/>
                  <a:pt x="2403689" y="2750900"/>
                </a:cubicBezTo>
                <a:cubicBezTo>
                  <a:pt x="2409520" y="2740356"/>
                  <a:pt x="2420963" y="2733749"/>
                  <a:pt x="2433010" y="2733972"/>
                </a:cubicBezTo>
                <a:close/>
                <a:moveTo>
                  <a:pt x="4333377" y="2409543"/>
                </a:moveTo>
                <a:cubicBezTo>
                  <a:pt x="4333377" y="2409543"/>
                  <a:pt x="4333377" y="2409543"/>
                  <a:pt x="7657903" y="2417878"/>
                </a:cubicBezTo>
                <a:cubicBezTo>
                  <a:pt x="7869708" y="2411922"/>
                  <a:pt x="8069795" y="2529061"/>
                  <a:pt x="8174138" y="2709787"/>
                </a:cubicBezTo>
                <a:cubicBezTo>
                  <a:pt x="8174138" y="2709787"/>
                  <a:pt x="8174138" y="2709787"/>
                  <a:pt x="9840019" y="5595180"/>
                </a:cubicBezTo>
                <a:cubicBezTo>
                  <a:pt x="9947960" y="5782138"/>
                  <a:pt x="9945763" y="6007756"/>
                  <a:pt x="9838301" y="6194439"/>
                </a:cubicBezTo>
                <a:cubicBezTo>
                  <a:pt x="9838301" y="6194439"/>
                  <a:pt x="9838301" y="6194439"/>
                  <a:pt x="9491114" y="6796666"/>
                </a:cubicBezTo>
                <a:lnTo>
                  <a:pt x="9455755" y="6858000"/>
                </a:lnTo>
                <a:lnTo>
                  <a:pt x="2555435" y="6858000"/>
                </a:lnTo>
                <a:lnTo>
                  <a:pt x="2457118" y="6687713"/>
                </a:lnTo>
                <a:cubicBezTo>
                  <a:pt x="2365609" y="6529214"/>
                  <a:pt x="2267998" y="6360148"/>
                  <a:pt x="2163881" y="6179811"/>
                </a:cubicBezTo>
                <a:cubicBezTo>
                  <a:pt x="2059539" y="5999084"/>
                  <a:pt x="2058136" y="5767233"/>
                  <a:pt x="2169197" y="5586783"/>
                </a:cubicBezTo>
                <a:cubicBezTo>
                  <a:pt x="2169197" y="5586783"/>
                  <a:pt x="2169197" y="5586783"/>
                  <a:pt x="3824243" y="2703492"/>
                </a:cubicBezTo>
                <a:cubicBezTo>
                  <a:pt x="3925497" y="2520394"/>
                  <a:pt x="4124183" y="2405683"/>
                  <a:pt x="4333377" y="2409543"/>
                </a:cubicBezTo>
                <a:close/>
                <a:moveTo>
                  <a:pt x="725024" y="2239631"/>
                </a:moveTo>
                <a:cubicBezTo>
                  <a:pt x="725024" y="2239631"/>
                  <a:pt x="725024" y="2239631"/>
                  <a:pt x="1356572" y="2241215"/>
                </a:cubicBezTo>
                <a:cubicBezTo>
                  <a:pt x="1396808" y="2240083"/>
                  <a:pt x="1434818" y="2262335"/>
                  <a:pt x="1454639" y="2296667"/>
                </a:cubicBezTo>
                <a:cubicBezTo>
                  <a:pt x="1454639" y="2296667"/>
                  <a:pt x="1454639" y="2296667"/>
                  <a:pt x="1771100" y="2844795"/>
                </a:cubicBezTo>
                <a:cubicBezTo>
                  <a:pt x="1791605" y="2880310"/>
                  <a:pt x="1791188" y="2923170"/>
                  <a:pt x="1770775" y="2958634"/>
                </a:cubicBezTo>
                <a:cubicBezTo>
                  <a:pt x="1770775" y="2958634"/>
                  <a:pt x="1770775" y="2958634"/>
                  <a:pt x="1455688" y="3505178"/>
                </a:cubicBezTo>
                <a:cubicBezTo>
                  <a:pt x="1436453" y="3539960"/>
                  <a:pt x="1398709" y="3561751"/>
                  <a:pt x="1358971" y="3561017"/>
                </a:cubicBezTo>
                <a:cubicBezTo>
                  <a:pt x="1358971" y="3561017"/>
                  <a:pt x="1358971" y="3561017"/>
                  <a:pt x="728106" y="3560618"/>
                </a:cubicBezTo>
                <a:cubicBezTo>
                  <a:pt x="687187" y="3560566"/>
                  <a:pt x="649860" y="3539497"/>
                  <a:pt x="629355" y="3503981"/>
                </a:cubicBezTo>
                <a:cubicBezTo>
                  <a:pt x="629355" y="3503981"/>
                  <a:pt x="629355" y="3503981"/>
                  <a:pt x="312894" y="2955854"/>
                </a:cubicBezTo>
                <a:cubicBezTo>
                  <a:pt x="293073" y="2921523"/>
                  <a:pt x="292806" y="2877479"/>
                  <a:pt x="313904" y="2843200"/>
                </a:cubicBezTo>
                <a:cubicBezTo>
                  <a:pt x="313904" y="2843200"/>
                  <a:pt x="313904" y="2843200"/>
                  <a:pt x="628307" y="2295471"/>
                </a:cubicBezTo>
                <a:cubicBezTo>
                  <a:pt x="647542" y="2260690"/>
                  <a:pt x="685286" y="2238898"/>
                  <a:pt x="725024" y="2239631"/>
                </a:cubicBezTo>
                <a:close/>
                <a:moveTo>
                  <a:pt x="2879072" y="1760629"/>
                </a:moveTo>
                <a:cubicBezTo>
                  <a:pt x="2879072" y="1760629"/>
                  <a:pt x="2879072" y="1760629"/>
                  <a:pt x="3409516" y="1761958"/>
                </a:cubicBezTo>
                <a:cubicBezTo>
                  <a:pt x="3443310" y="1761007"/>
                  <a:pt x="3475235" y="1779699"/>
                  <a:pt x="3491884" y="1808535"/>
                </a:cubicBezTo>
                <a:cubicBezTo>
                  <a:pt x="3491884" y="1808535"/>
                  <a:pt x="3491884" y="1808535"/>
                  <a:pt x="3757682" y="2268912"/>
                </a:cubicBezTo>
                <a:cubicBezTo>
                  <a:pt x="3774905" y="2298742"/>
                  <a:pt x="3774555" y="2334740"/>
                  <a:pt x="3757409" y="2364527"/>
                </a:cubicBezTo>
                <a:cubicBezTo>
                  <a:pt x="3757409" y="2364527"/>
                  <a:pt x="3757409" y="2364527"/>
                  <a:pt x="3492764" y="2823575"/>
                </a:cubicBezTo>
                <a:cubicBezTo>
                  <a:pt x="3476609" y="2852789"/>
                  <a:pt x="3444908" y="2871091"/>
                  <a:pt x="3411530" y="2870476"/>
                </a:cubicBezTo>
                <a:cubicBezTo>
                  <a:pt x="3411530" y="2870476"/>
                  <a:pt x="3411530" y="2870476"/>
                  <a:pt x="2881660" y="2870140"/>
                </a:cubicBezTo>
                <a:cubicBezTo>
                  <a:pt x="2847292" y="2870095"/>
                  <a:pt x="2815940" y="2852400"/>
                  <a:pt x="2798719" y="2822570"/>
                </a:cubicBezTo>
                <a:cubicBezTo>
                  <a:pt x="2798719" y="2822570"/>
                  <a:pt x="2798719" y="2822570"/>
                  <a:pt x="2532919" y="2362193"/>
                </a:cubicBezTo>
                <a:cubicBezTo>
                  <a:pt x="2516270" y="2333357"/>
                  <a:pt x="2516047" y="2296363"/>
                  <a:pt x="2533769" y="2267572"/>
                </a:cubicBezTo>
                <a:cubicBezTo>
                  <a:pt x="2533769" y="2267572"/>
                  <a:pt x="2533769" y="2267572"/>
                  <a:pt x="2797838" y="1807530"/>
                </a:cubicBezTo>
                <a:cubicBezTo>
                  <a:pt x="2813994" y="1778316"/>
                  <a:pt x="2845695" y="1760013"/>
                  <a:pt x="2879072" y="1760629"/>
                </a:cubicBezTo>
                <a:close/>
                <a:moveTo>
                  <a:pt x="3648251" y="0"/>
                </a:moveTo>
                <a:lnTo>
                  <a:pt x="5834936" y="0"/>
                </a:lnTo>
                <a:lnTo>
                  <a:pt x="5837246" y="4001"/>
                </a:lnTo>
                <a:cubicBezTo>
                  <a:pt x="5936488" y="175894"/>
                  <a:pt x="6080841" y="425920"/>
                  <a:pt x="6290808" y="789594"/>
                </a:cubicBezTo>
                <a:cubicBezTo>
                  <a:pt x="6334344" y="865000"/>
                  <a:pt x="6333460" y="955997"/>
                  <a:pt x="6290116" y="1031291"/>
                </a:cubicBezTo>
                <a:cubicBezTo>
                  <a:pt x="6290116" y="1031291"/>
                  <a:pt x="6290116" y="1031291"/>
                  <a:pt x="5621142" y="2191688"/>
                </a:cubicBezTo>
                <a:cubicBezTo>
                  <a:pt x="5580303" y="2265537"/>
                  <a:pt x="5500166" y="2311803"/>
                  <a:pt x="5415793" y="2310245"/>
                </a:cubicBezTo>
                <a:cubicBezTo>
                  <a:pt x="5415793" y="2310245"/>
                  <a:pt x="5415793" y="2310245"/>
                  <a:pt x="4076372" y="2309398"/>
                </a:cubicBezTo>
                <a:cubicBezTo>
                  <a:pt x="3989495" y="2309287"/>
                  <a:pt x="3910245" y="2264555"/>
                  <a:pt x="3866709" y="2189150"/>
                </a:cubicBezTo>
                <a:cubicBezTo>
                  <a:pt x="3866709" y="2189150"/>
                  <a:pt x="3866709" y="2189150"/>
                  <a:pt x="3194813" y="1025391"/>
                </a:cubicBezTo>
                <a:cubicBezTo>
                  <a:pt x="3152728" y="952499"/>
                  <a:pt x="3152165" y="858988"/>
                  <a:pt x="3196958" y="786207"/>
                </a:cubicBezTo>
                <a:cubicBezTo>
                  <a:pt x="3196958" y="786207"/>
                  <a:pt x="3196958" y="786207"/>
                  <a:pt x="3644148" y="714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893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DDBD66-750B-4FFA-B1D5-69B65F3510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camioneta, cubierto, llenado&#10;&#10;Descripción generada automáticamente">
            <a:extLst>
              <a:ext uri="{FF2B5EF4-FFF2-40B4-BE49-F238E27FC236}">
                <a16:creationId xmlns:a16="http://schemas.microsoft.com/office/drawing/2014/main" id="{DC2AB216-5A82-44E3-AE20-1EC88E370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703" b="5000"/>
          <a:stretch/>
        </p:blipFill>
        <p:spPr>
          <a:xfrm>
            <a:off x="20" y="585787"/>
            <a:ext cx="12191980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01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 Terán Hernández.</dc:creator>
  <cp:lastModifiedBy>Rodrigo Terán Hernández.</cp:lastModifiedBy>
  <cp:revision>2</cp:revision>
  <dcterms:created xsi:type="dcterms:W3CDTF">2020-01-27T00:15:10Z</dcterms:created>
  <dcterms:modified xsi:type="dcterms:W3CDTF">2020-01-27T00:23:49Z</dcterms:modified>
</cp:coreProperties>
</file>